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notesSlides/_rels/notesSlide26.xml.rels" ContentType="application/vnd.openxmlformats-package.relationships+xml"/>
  <Override PartName="/ppt/notesSlides/notesSlide26.xml" ContentType="application/vnd.openxmlformats-officedocument.presentationml.notesSlide+xml"/>
  <Override PartName="/ppt/_rels/presentation.xml.rels" ContentType="application/vnd.openxmlformats-package.relationships+xml"/>
  <Override PartName="/ppt/media/image17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13.jpeg" ContentType="image/jpeg"/>
  <Override PartName="/ppt/media/image12.jpeg" ContentType="image/jpeg"/>
  <Override PartName="/ppt/media/image5.jpeg" ContentType="image/jpeg"/>
  <Override PartName="/ppt/media/image11.jpeg" ContentType="image/jpeg"/>
  <Override PartName="/ppt/media/image10.jpeg" ContentType="image/jpeg"/>
  <Override PartName="/ppt/media/image3.jpeg" ContentType="image/jpeg"/>
  <Override PartName="/ppt/media/image1.jpeg" ContentType="image/jpeg"/>
  <Override PartName="/ppt/media/image4.jpeg" ContentType="image/jpeg"/>
  <Override PartName="/ppt/media/image6.png" ContentType="image/png"/>
  <Override PartName="/ppt/media/image2.jpeg" ContentType="image/jpeg"/>
  <Override PartName="/ppt/media/image8.png" ContentType="image/png"/>
  <Override PartName="/ppt/media/image7.png" ContentType="image/png"/>
  <Override PartName="/ppt/media/image9.jpeg" ContentType="image/jpeg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B909183-C82F-4CAB-84A2-3F53B06BAD9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22AB37D5-5A51-402A-A153-2E0E0D659FC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Code of </a:t>
            </a:r>
            <a:r>
              <a:rPr b="0" lang="en-US" sz="3200" spc="-1" strike="noStrike">
                <a:latin typeface="Arial"/>
              </a:rPr>
              <a:t>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</a:t>
            </a:r>
            <a:r>
              <a:rPr b="0" lang="en-US" sz="3200" spc="-1" strike="noStrike">
                <a:latin typeface="Arial"/>
              </a:rPr>
              <a:t>Response </a:t>
            </a:r>
            <a:r>
              <a:rPr b="0" lang="en-US" sz="3200" spc="-1" strike="noStrike">
                <a:latin typeface="Arial"/>
              </a:rPr>
              <a:t>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change </a:t>
            </a:r>
            <a:r>
              <a:rPr b="1" lang="en-US" sz="3200" spc="-1" strike="noStrike">
                <a:latin typeface="Arial"/>
              </a:rPr>
              <a:t>your Zoom </a:t>
            </a:r>
            <a:r>
              <a:rPr b="1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</a:t>
            </a:r>
            <a:r>
              <a:rPr b="1" lang="en-US" sz="3200" spc="-1" strike="noStrike">
                <a:latin typeface="Arial"/>
              </a:rPr>
              <a:t>your </a:t>
            </a:r>
            <a:r>
              <a:rPr b="1" lang="en-US" sz="3200" spc="-1" strike="noStrike">
                <a:latin typeface="Arial"/>
              </a:rPr>
              <a:t>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</a:t>
            </a:r>
            <a:r>
              <a:rPr b="1" lang="en-US" sz="3200" spc="-1" strike="noStrike">
                <a:latin typeface="Arial"/>
              </a:rPr>
              <a:t>comfortable </a:t>
            </a:r>
            <a:r>
              <a:rPr b="1" lang="en-US" sz="3200" spc="-1" strike="noStrike">
                <a:latin typeface="Arial"/>
              </a:rPr>
              <a:t>sharing </a:t>
            </a:r>
            <a:r>
              <a:rPr b="1" lang="en-US" sz="3200" spc="-1" strike="noStrike">
                <a:latin typeface="Arial"/>
              </a:rPr>
              <a:t>them)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</a:t>
            </a:r>
            <a:r>
              <a:rPr b="0" lang="en-US" sz="3200" spc="-1" strike="noStrike">
                <a:latin typeface="Arial"/>
              </a:rPr>
              <a:t>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</a:t>
            </a:r>
            <a:r>
              <a:rPr b="0" lang="en-US" sz="3200" spc="-1" strike="noStrike">
                <a:latin typeface="Arial"/>
              </a:rPr>
              <a:t>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</a:t>
            </a:r>
            <a:r>
              <a:rPr b="0" lang="en-US" sz="3200" spc="-1" strike="noStrike">
                <a:latin typeface="Arial"/>
              </a:rPr>
              <a:t>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message/video chat)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Get contact info. Evaluate reporter privacy. Thank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2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3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87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91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95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3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a Code of 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2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6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31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37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41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Code of Conduct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party witness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5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&amp; paired practice #1a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&amp; paired practice #1b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practice #2a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report evaluation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practice #2b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72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12665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2019-10-22T11:22:33Z</dcterms:modified>
  <cp:revision>200</cp:revision>
  <dc:subject/>
  <dc:title/>
</cp:coreProperties>
</file>